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96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244102-2694-007D-79B9-192D8081476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CF863A5-9365-2CFB-0776-9ABA26CCAB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EA3654-8697-C485-AF4E-9D93BA9322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C5C18-8023-430D-B993-95308286AFB9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BE0C6C-68F0-0F4E-C73A-FCEDC9B12C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E0C383-498E-DEF3-F8C7-D83DE4EE09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58D62-355C-455F-AA2E-885595281F2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04379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9FFD94-27D2-CD09-6D70-524FE52C28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6FDAFA-D57F-F888-0B51-D62E9D2304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4DB304-284A-9BE6-87DF-9A0A2CDF34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C5C18-8023-430D-B993-95308286AFB9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EDEC01-E22A-162F-4335-1A058E22B4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EBE399-90CC-FD3F-06A4-03C9F52349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58D62-355C-455F-AA2E-885595281F2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67123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65AF2A-C11B-CB8D-DF15-8CA1849FAC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5AE6185-8D80-D2EF-CC64-A049130433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1065FB-5400-44E2-7D1B-2AD3D183F4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C5C18-8023-430D-B993-95308286AFB9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8CA4E7-C7BB-E850-C048-8D33E72A41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427380-F00D-B057-EDA5-DF58CB07F3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58D62-355C-455F-AA2E-885595281F2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40122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71CB74-9F2A-30E7-DD62-778BBAD65F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286944-F20D-312B-544D-E3F4FCFD17A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1C88A4E-205B-73C7-FD0D-9596A3273F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403A059-83C1-E23C-69F1-983DD15BE9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C5C18-8023-430D-B993-95308286AFB9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5D07658-0929-0A91-5B56-69620931CF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CFC809-80A9-4696-977C-08D2D99568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58D62-355C-455F-AA2E-885595281F2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303995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579EFF-9C1F-11AC-76C4-FAABCE19D2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CAC0A89-5777-CC5B-0232-FBE0A0E8DD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ACC36C3-55FD-3EF3-E045-7CC36508B99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2245A18-4570-F3FA-3D7F-F6E8431F6C4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63469BA-0122-3F5E-589D-52179E9EF9C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042C35F-97BE-5063-0445-C230423A2D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C5C18-8023-430D-B993-95308286AFB9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95CE4C8-CF0F-849F-24B3-71B6D01DC0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54B5FBF-8605-0A1F-BA90-756AF2643A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58D62-355C-455F-AA2E-885595281F2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96658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B2B58A-8379-2601-116E-E2F7AF85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9B87F3B-8B41-CAD4-3882-A900E29116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C5C18-8023-430D-B993-95308286AFB9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E4D4E5F-89FB-6F7A-F9FF-8F5F0A6AC7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C8EFD27-BB52-4EFD-541C-D0D375C8D8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58D62-355C-455F-AA2E-885595281F2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36208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59FB704-49E7-932C-9A2A-C465FD5389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C5C18-8023-430D-B993-95308286AFB9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A0211C2-DF09-A080-EA4B-6931BA5690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D22C4C-29A1-D225-B5E1-1A834A435E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58D62-355C-455F-AA2E-885595281F2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579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1A201E-E4F2-26C7-F915-BAC88CFA53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1734AB-0019-1EC5-07EA-25D21C2A28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A63A1F-5FA7-47C2-1129-8FE7A957D0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8829E5-55B2-6981-35E5-9995630B32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C5C18-8023-430D-B993-95308286AFB9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92DB8FB-31BF-CD1B-289A-FCDE49105A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261F0C9-52F0-4B3F-B91B-6CFE7AE821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58D62-355C-455F-AA2E-885595281F2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94492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EAAF82-83F1-E9FC-DA6C-F6425DFD02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05CADAA-64CA-FD83-04D7-DDD3CAE8F05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FA5263-093A-C80C-77B1-AB2C2D63B52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A183E65-5323-34BA-806E-A154F67567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C5C18-8023-430D-B993-95308286AFB9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D534025-72BD-946E-FC4A-D321C6A4EF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7A5817-E275-0337-14BA-587BF28205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58D62-355C-455F-AA2E-885595281F2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37621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794D39-6B74-374F-F561-93D6C7570B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1AE7249-94A8-3060-7206-E91D27A06E6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145E1E-EEB8-955F-9C89-153260C486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C5C18-8023-430D-B993-95308286AFB9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9B8E15-57B7-C4E3-4053-19A01570FA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A9480F-E5ED-7A2B-6892-FBC801E621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58D62-355C-455F-AA2E-885595281F2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649608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A4F5979-A616-4CA5-972B-6E2D26F71E6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2989364-0A6E-DBD1-BB71-1288AAD3F23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3CCF40-47F9-EB3D-AA3E-3C8DC5BAEB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C5C18-8023-430D-B993-95308286AFB9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57B76F-EFC7-9CE6-D5F9-6749F70842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7B212D-6EA6-485A-94D9-BF1B27FA7F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58D62-355C-455F-AA2E-885595281F2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83903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267DE37-CBB8-D42F-AEB7-1B9F08A57D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74C3C8-886D-6D48-A0C9-01AF46E308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7CD2F5-EF73-549E-4E29-4A2D9C760C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D5C5C18-8023-430D-B993-95308286AFB9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C9033C-065E-910E-A3BC-AD587E54BB2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1B8733-9BCF-DDF1-A4F6-97255DEDEB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A458D62-355C-455F-AA2E-885595281F2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6549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565A2A6-D0BE-4EBD-67D2-2E96C54672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4" r="-1" b="-1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92492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b4199b9c-a89e-442f-9799-431511f14748}" enabled="1" method="Privileged" siteId="{10efe0bd-a030-4bca-809c-b5e6745e499a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Gill Green</dc:creator>
  <cp:lastModifiedBy>Gill Green</cp:lastModifiedBy>
  <cp:revision>2</cp:revision>
  <dcterms:created xsi:type="dcterms:W3CDTF">2026-09-08T11:16:54Z</dcterms:created>
  <dcterms:modified xsi:type="dcterms:W3CDTF">2026-09-08T11:20:46Z</dcterms:modified>
</cp:coreProperties>
</file>